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A6AF-D60E-46F0-83DC-368C449C660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849E7-EA54-450C-B77D-E898293443E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42968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921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42968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" name="Groupe 31"/>
          <p:cNvGrpSpPr/>
          <p:nvPr/>
        </p:nvGrpSpPr>
        <p:grpSpPr>
          <a:xfrm>
            <a:off x="3214678" y="714356"/>
            <a:ext cx="3500462" cy="5000660"/>
            <a:chOff x="3214678" y="714356"/>
            <a:chExt cx="3500462" cy="5000660"/>
          </a:xfrm>
        </p:grpSpPr>
        <p:cxnSp>
          <p:nvCxnSpPr>
            <p:cNvPr id="6" name="Connecteur droit 5"/>
            <p:cNvCxnSpPr/>
            <p:nvPr/>
          </p:nvCxnSpPr>
          <p:spPr>
            <a:xfrm rot="5400000" flipH="1" flipV="1">
              <a:off x="2464579" y="1464455"/>
              <a:ext cx="5000660" cy="35004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3357554" y="2571744"/>
              <a:ext cx="1500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 smtClean="0">
                  <a:solidFill>
                    <a:srgbClr val="FF0000"/>
                  </a:solidFill>
                </a:rPr>
                <a:t>21,66 m</a:t>
              </a:r>
              <a:endParaRPr lang="fr-FR" sz="2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2928926" y="5000636"/>
            <a:ext cx="3786214" cy="1428760"/>
            <a:chOff x="2928926" y="5000636"/>
            <a:chExt cx="3786214" cy="1428760"/>
          </a:xfrm>
        </p:grpSpPr>
        <p:cxnSp>
          <p:nvCxnSpPr>
            <p:cNvPr id="16" name="Connecteur droit 15"/>
            <p:cNvCxnSpPr/>
            <p:nvPr/>
          </p:nvCxnSpPr>
          <p:spPr>
            <a:xfrm>
              <a:off x="3214678" y="5715016"/>
              <a:ext cx="3500462" cy="71438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Arc 18"/>
            <p:cNvSpPr/>
            <p:nvPr/>
          </p:nvSpPr>
          <p:spPr>
            <a:xfrm>
              <a:off x="2928926" y="5000636"/>
              <a:ext cx="1500198" cy="1428760"/>
            </a:xfrm>
            <a:prstGeom prst="arc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4357686" y="5000636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56°</a:t>
              </a:r>
              <a:endParaRPr lang="fr-FR" sz="28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25" name="Connecteur droit 24"/>
          <p:cNvCxnSpPr/>
          <p:nvPr/>
        </p:nvCxnSpPr>
        <p:spPr>
          <a:xfrm rot="5400000" flipH="1" flipV="1">
            <a:off x="4179885" y="3250405"/>
            <a:ext cx="5071304" cy="79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/>
          <p:nvPr/>
        </p:nvGrpSpPr>
        <p:grpSpPr>
          <a:xfrm>
            <a:off x="7785916" y="2143116"/>
            <a:ext cx="1000926" cy="3644132"/>
            <a:chOff x="7785916" y="2143116"/>
            <a:chExt cx="1000926" cy="3644132"/>
          </a:xfrm>
        </p:grpSpPr>
        <p:cxnSp>
          <p:nvCxnSpPr>
            <p:cNvPr id="35" name="Connecteur droit 34"/>
            <p:cNvCxnSpPr/>
            <p:nvPr/>
          </p:nvCxnSpPr>
          <p:spPr>
            <a:xfrm rot="5400000" flipH="1" flipV="1">
              <a:off x="5964247" y="3964785"/>
              <a:ext cx="3644132" cy="79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7858148" y="3143248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 smtClean="0">
                  <a:solidFill>
                    <a:srgbClr val="7030A0"/>
                  </a:solidFill>
                </a:rPr>
                <a:t>18m</a:t>
              </a:r>
              <a:endParaRPr lang="fr-FR" sz="2800" dirty="0">
                <a:solidFill>
                  <a:srgbClr val="7030A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</Words>
  <Application>Microsoft Office PowerPoint</Application>
  <PresentationFormat>Affichage à l'écran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rick</dc:creator>
  <cp:lastModifiedBy>Pascale DEUTSCHLER</cp:lastModifiedBy>
  <cp:revision>5</cp:revision>
  <dcterms:created xsi:type="dcterms:W3CDTF">2014-02-16T17:36:18Z</dcterms:created>
  <dcterms:modified xsi:type="dcterms:W3CDTF">2019-01-22T08:54:14Z</dcterms:modified>
</cp:coreProperties>
</file>